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7" r:id="rId24"/>
    <p:sldId id="286" r:id="rId25"/>
    <p:sldId id="28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8/16/2018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8/16/2018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8/16/2018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HIRING!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Jackson’s Superheroes, Incorporated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Leader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r="21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time our class lines up, lead the line quietly to our destination.</a:t>
            </a:r>
          </a:p>
        </p:txBody>
      </p:sp>
    </p:spTree>
    <p:extLst>
      <p:ext uri="{BB962C8B-B14F-4D97-AF65-F5344CB8AC3E}">
        <p14:creationId xmlns:p14="http://schemas.microsoft.com/office/powerpoint/2010/main" val="12266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Monitor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Take attendance to the front office daily. </a:t>
            </a:r>
          </a:p>
        </p:txBody>
      </p:sp>
    </p:spTree>
    <p:extLst>
      <p:ext uri="{BB962C8B-B14F-4D97-AF65-F5344CB8AC3E}">
        <p14:creationId xmlns:p14="http://schemas.microsoft.com/office/powerpoint/2010/main" val="16285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Opener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108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 the door when we have visitors or someone is returning the room. Open all doors as we are leaving and entering our different destinations.</a:t>
            </a:r>
          </a:p>
        </p:txBody>
      </p:sp>
    </p:spTree>
    <p:extLst>
      <p:ext uri="{BB962C8B-B14F-4D97-AF65-F5344CB8AC3E}">
        <p14:creationId xmlns:p14="http://schemas.microsoft.com/office/powerpoint/2010/main" val="9574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1" b="258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end of the day, sweep the classroom floor. </a:t>
            </a:r>
          </a:p>
        </p:txBody>
      </p:sp>
    </p:spTree>
    <p:extLst>
      <p:ext uri="{BB962C8B-B14F-4D97-AF65-F5344CB8AC3E}">
        <p14:creationId xmlns:p14="http://schemas.microsoft.com/office/powerpoint/2010/main" val="2487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5" b="262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Make deliveries to and from the classroom. Escort students to the office as needed.</a:t>
            </a:r>
          </a:p>
        </p:txBody>
      </p:sp>
    </p:spTree>
    <p:extLst>
      <p:ext uri="{BB962C8B-B14F-4D97-AF65-F5344CB8AC3E}">
        <p14:creationId xmlns:p14="http://schemas.microsoft.com/office/powerpoint/2010/main" val="1817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Cubby Inspector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Check to make sure everyone’s cubby is nice and neat after Pack and Stack.</a:t>
            </a:r>
          </a:p>
        </p:txBody>
      </p:sp>
    </p:spTree>
    <p:extLst>
      <p:ext uri="{BB962C8B-B14F-4D97-AF65-F5344CB8AC3E}">
        <p14:creationId xmlns:p14="http://schemas.microsoft.com/office/powerpoint/2010/main" val="42534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Eraser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Erase the board at the end of the day, except for the schedule. Every Friday, use a wipe to clean the trays of the whiteboards.</a:t>
            </a:r>
          </a:p>
        </p:txBody>
      </p:sp>
    </p:spTree>
    <p:extLst>
      <p:ext uri="{BB962C8B-B14F-4D97-AF65-F5344CB8AC3E}">
        <p14:creationId xmlns:p14="http://schemas.microsoft.com/office/powerpoint/2010/main" val="40487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81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Take care of all class plants. </a:t>
            </a:r>
          </a:p>
        </p:txBody>
      </p:sp>
    </p:spTree>
    <p:extLst>
      <p:ext uri="{BB962C8B-B14F-4D97-AF65-F5344CB8AC3E}">
        <p14:creationId xmlns:p14="http://schemas.microsoft.com/office/powerpoint/2010/main" val="25813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 Monitor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7" b="106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Keep up with all recess activities and games.</a:t>
            </a:r>
          </a:p>
        </p:txBody>
      </p:sp>
    </p:spTree>
    <p:extLst>
      <p:ext uri="{BB962C8B-B14F-4D97-AF65-F5344CB8AC3E}">
        <p14:creationId xmlns:p14="http://schemas.microsoft.com/office/powerpoint/2010/main" val="4980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Manager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b="281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Pass out materials while carefully listening to the directions for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128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757" y="2497976"/>
            <a:ext cx="9176486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Rotating Jobs</a:t>
            </a:r>
            <a:endParaRPr lang="en-US" sz="115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6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Check the weather every morning during calendar.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Caretaker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 b="206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934" y="2497976"/>
            <a:ext cx="1093613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Permanent Jobs</a:t>
            </a:r>
            <a:endParaRPr lang="en-US" sz="115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3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Monitor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164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the class is at lunch and specials, ensure that all students are on their best behavior.</a:t>
            </a:r>
          </a:p>
        </p:txBody>
      </p:sp>
    </p:spTree>
    <p:extLst>
      <p:ext uri="{BB962C8B-B14F-4D97-AF65-F5344CB8AC3E}">
        <p14:creationId xmlns:p14="http://schemas.microsoft.com/office/powerpoint/2010/main" val="5273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b="224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end of the day, make sure the library is neatly organized and that all books are on the correct shelf.</a:t>
            </a:r>
          </a:p>
        </p:txBody>
      </p:sp>
    </p:spTree>
    <p:extLst>
      <p:ext uri="{BB962C8B-B14F-4D97-AF65-F5344CB8AC3E}">
        <p14:creationId xmlns:p14="http://schemas.microsoft.com/office/powerpoint/2010/main" val="3585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 Assistant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b="28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Double-check that our classroom is tidy and ready for a fresh day of learning.</a:t>
            </a:r>
          </a:p>
        </p:txBody>
      </p:sp>
    </p:spTree>
    <p:extLst>
      <p:ext uri="{BB962C8B-B14F-4D97-AF65-F5344CB8AC3E}">
        <p14:creationId xmlns:p14="http://schemas.microsoft.com/office/powerpoint/2010/main" val="40401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78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Work with the banker to pass out coupons as students buy them. Record their purchases. Collect coupons that students use. Record it in the binder.</a:t>
            </a:r>
          </a:p>
        </p:txBody>
      </p:sp>
    </p:spTree>
    <p:extLst>
      <p:ext uri="{BB962C8B-B14F-4D97-AF65-F5344CB8AC3E}">
        <p14:creationId xmlns:p14="http://schemas.microsoft.com/office/powerpoint/2010/main" val="12747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Photographer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b="239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Take pictures and videos of all classroom activities.</a:t>
            </a:r>
          </a:p>
        </p:txBody>
      </p:sp>
    </p:spTree>
    <p:extLst>
      <p:ext uri="{BB962C8B-B14F-4D97-AF65-F5344CB8AC3E}">
        <p14:creationId xmlns:p14="http://schemas.microsoft.com/office/powerpoint/2010/main" val="14126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</a:t>
            </a:r>
            <a:r>
              <a:rPr lang="en-US" dirty="0" smtClean="0"/>
              <a:t>Assistant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Help the teacher or substitute teacher with anything he or she may need done.</a:t>
            </a:r>
          </a:p>
        </p:txBody>
      </p:sp>
    </p:spTree>
    <p:extLst>
      <p:ext uri="{BB962C8B-B14F-4D97-AF65-F5344CB8AC3E}">
        <p14:creationId xmlns:p14="http://schemas.microsoft.com/office/powerpoint/2010/main" val="26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2" b="296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Fill in for any jobs that are vacant.</a:t>
            </a:r>
          </a:p>
        </p:txBody>
      </p:sp>
    </p:spTree>
    <p:extLst>
      <p:ext uri="{BB962C8B-B14F-4D97-AF65-F5344CB8AC3E}">
        <p14:creationId xmlns:p14="http://schemas.microsoft.com/office/powerpoint/2010/main" val="3241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Sanitizer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r="219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Before lunch and </a:t>
            </a:r>
            <a:r>
              <a:rPr lang="en-US" dirty="0" smtClean="0"/>
              <a:t>after recess</a:t>
            </a:r>
            <a:r>
              <a:rPr lang="en-US" dirty="0"/>
              <a:t>, </a:t>
            </a:r>
            <a:r>
              <a:rPr lang="en-US" dirty="0" smtClean="0"/>
              <a:t>give </a:t>
            </a:r>
            <a:r>
              <a:rPr lang="en-US" dirty="0"/>
              <a:t>one squirt of </a:t>
            </a:r>
            <a:r>
              <a:rPr lang="en-US" dirty="0" smtClean="0"/>
              <a:t>sanitizer to every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Assistant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42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During Pack and Stack, put a stamp on all papers in the “Please Stamp” file and return to cubbies.</a:t>
            </a:r>
          </a:p>
        </p:txBody>
      </p:sp>
    </p:spTree>
    <p:extLst>
      <p:ext uri="{BB962C8B-B14F-4D97-AF65-F5344CB8AC3E}">
        <p14:creationId xmlns:p14="http://schemas.microsoft.com/office/powerpoint/2010/main" val="25501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7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Pay each employee for his/her job on Friday during Pack and Stack.</a:t>
            </a:r>
          </a:p>
        </p:txBody>
      </p:sp>
    </p:spTree>
    <p:extLst>
      <p:ext uri="{BB962C8B-B14F-4D97-AF65-F5344CB8AC3E}">
        <p14:creationId xmlns:p14="http://schemas.microsoft.com/office/powerpoint/2010/main" val="7531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Assistant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72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end of the day, make sure all computer are turned off and iPads are returned to the cart on Friday.</a:t>
            </a:r>
          </a:p>
        </p:txBody>
      </p:sp>
    </p:spTree>
    <p:extLst>
      <p:ext uri="{BB962C8B-B14F-4D97-AF65-F5344CB8AC3E}">
        <p14:creationId xmlns:p14="http://schemas.microsoft.com/office/powerpoint/2010/main" val="11663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Noodle Coordinator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b="64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Pick </a:t>
            </a:r>
            <a:r>
              <a:rPr lang="en-US" dirty="0" smtClean="0"/>
              <a:t>GoNoodle</a:t>
            </a:r>
            <a:r>
              <a:rPr lang="en-US" dirty="0" smtClean="0"/>
              <a:t> brain </a:t>
            </a:r>
            <a:r>
              <a:rPr lang="en-US" dirty="0"/>
              <a:t>breaks each day.</a:t>
            </a:r>
          </a:p>
        </p:txBody>
      </p:sp>
    </p:spTree>
    <p:extLst>
      <p:ext uri="{BB962C8B-B14F-4D97-AF65-F5344CB8AC3E}">
        <p14:creationId xmlns:p14="http://schemas.microsoft.com/office/powerpoint/2010/main" val="12645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Caboose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r="21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we leave the classroom, turn off the lights and </a:t>
            </a:r>
            <a:r>
              <a:rPr lang="en-US" dirty="0" smtClean="0"/>
              <a:t>crack </a:t>
            </a:r>
            <a:r>
              <a:rPr lang="en-US" dirty="0"/>
              <a:t>the </a:t>
            </a:r>
            <a:r>
              <a:rPr lang="en-US" dirty="0" smtClean="0"/>
              <a:t>door closed. </a:t>
            </a:r>
            <a:r>
              <a:rPr lang="en-US" dirty="0"/>
              <a:t>Walk at the end of the line to ensure no one is left.</a:t>
            </a:r>
          </a:p>
        </p:txBody>
      </p:sp>
    </p:spTree>
    <p:extLst>
      <p:ext uri="{BB962C8B-B14F-4D97-AF65-F5344CB8AC3E}">
        <p14:creationId xmlns:p14="http://schemas.microsoft.com/office/powerpoint/2010/main" val="40974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Helper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end of the day, double check the classroom floors for scraps and make sure our garbage cans are sitting by the front door.</a:t>
            </a:r>
          </a:p>
        </p:txBody>
      </p:sp>
    </p:spTree>
    <p:extLst>
      <p:ext uri="{BB962C8B-B14F-4D97-AF65-F5344CB8AC3E}">
        <p14:creationId xmlns:p14="http://schemas.microsoft.com/office/powerpoint/2010/main" val="10901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8" b="187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Turn the lights on and off.</a:t>
            </a:r>
          </a:p>
        </p:txBody>
      </p:sp>
    </p:spTree>
    <p:extLst>
      <p:ext uri="{BB962C8B-B14F-4D97-AF65-F5344CB8AC3E}">
        <p14:creationId xmlns:p14="http://schemas.microsoft.com/office/powerpoint/2010/main" val="42559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 Monitor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b="182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Sharpen any pencils in the “Dull” bucket and place them in the “Sharp” bucket when they are sharp.</a:t>
            </a:r>
          </a:p>
        </p:txBody>
      </p:sp>
    </p:spTree>
    <p:extLst>
      <p:ext uri="{BB962C8B-B14F-4D97-AF65-F5344CB8AC3E}">
        <p14:creationId xmlns:p14="http://schemas.microsoft.com/office/powerpoint/2010/main" val="38403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Washer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 b="143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During Pack and Stack, wipes down all tables. </a:t>
            </a:r>
          </a:p>
        </p:txBody>
      </p:sp>
    </p:spTree>
    <p:extLst>
      <p:ext uri="{BB962C8B-B14F-4D97-AF65-F5344CB8AC3E}">
        <p14:creationId xmlns:p14="http://schemas.microsoft.com/office/powerpoint/2010/main" val="23126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145</TotalTime>
  <Words>520</Words>
  <Application>Microsoft Office PowerPoint</Application>
  <PresentationFormat>Widescreen</PresentationFormat>
  <Paragraphs>62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Cambria</vt:lpstr>
      <vt:lpstr>Back to School 16x9</vt:lpstr>
      <vt:lpstr>NOW HIRING!</vt:lpstr>
      <vt:lpstr>PowerPoint Presentation</vt:lpstr>
      <vt:lpstr>Hand Sanitizer</vt:lpstr>
      <vt:lpstr>Go Noodle Coordinator</vt:lpstr>
      <vt:lpstr>Caboose</vt:lpstr>
      <vt:lpstr>Sanitation Helper</vt:lpstr>
      <vt:lpstr>Electrician</vt:lpstr>
      <vt:lpstr>Pencil Monitor</vt:lpstr>
      <vt:lpstr>Table Washer</vt:lpstr>
      <vt:lpstr>Line Leader</vt:lpstr>
      <vt:lpstr>Attendance Monitor</vt:lpstr>
      <vt:lpstr>Door Opener</vt:lpstr>
      <vt:lpstr>Sweeper</vt:lpstr>
      <vt:lpstr>Messenger</vt:lpstr>
      <vt:lpstr>Cubby Inspector</vt:lpstr>
      <vt:lpstr>Board Eraser</vt:lpstr>
      <vt:lpstr>Gardener</vt:lpstr>
      <vt:lpstr>Recess Monitor</vt:lpstr>
      <vt:lpstr>Paper Manager</vt:lpstr>
      <vt:lpstr>Meteorologist</vt:lpstr>
      <vt:lpstr>Pet Caretaker</vt:lpstr>
      <vt:lpstr>PowerPoint Presentation</vt:lpstr>
      <vt:lpstr>Class Monitor</vt:lpstr>
      <vt:lpstr>Librarian</vt:lpstr>
      <vt:lpstr>Aesthetic Assistant</vt:lpstr>
      <vt:lpstr>Coupon Collector</vt:lpstr>
      <vt:lpstr>Class Photographer</vt:lpstr>
      <vt:lpstr>Teacher’s Assistant</vt:lpstr>
      <vt:lpstr>Substitute</vt:lpstr>
      <vt:lpstr>Filing Assistant</vt:lpstr>
      <vt:lpstr>Banker</vt:lpstr>
      <vt:lpstr>Technology Assistant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HIRING!</dc:title>
  <dc:creator>Saysha Jackson</dc:creator>
  <cp:lastModifiedBy>Saysha Jackson</cp:lastModifiedBy>
  <cp:revision>14</cp:revision>
  <dcterms:created xsi:type="dcterms:W3CDTF">2018-08-13T22:53:35Z</dcterms:created>
  <dcterms:modified xsi:type="dcterms:W3CDTF">2018-08-16T18:30:31Z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